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5"/>
    <p:restoredTop sz="91429"/>
  </p:normalViewPr>
  <p:slideViewPr>
    <p:cSldViewPr>
      <p:cViewPr varScale="1">
        <p:scale>
          <a:sx n="117" d="100"/>
          <a:sy n="117" d="100"/>
        </p:scale>
        <p:origin x="304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E0EF-1263-4416-A165-1958011F50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919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3B37C-44C3-4327-8884-CEC4DF193C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894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97BAB-6A0E-42D0-9458-0E2F17EBD6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89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E3746-AA45-449A-B763-5463867B8C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79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60F56-8EF9-436A-8C4E-81E8F31894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784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3E7D6-EEB9-415F-84E9-9DF8C64D18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505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8F0F-8603-490E-B2AC-E75C8DB74E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510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FDACF-DD44-4CDD-91A9-64E05BDA46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80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C916A-EF61-4842-8514-02FEF84C4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736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78B06-BD98-4EEE-9A30-4134569C2F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064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611D1-8AE2-4B0A-A082-39A7B21964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61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C983005-04B8-4641-9B1E-0597F83AF4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F90FADF-5007-D74C-B9F2-90936A9EA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3352" y="1460557"/>
            <a:ext cx="3162284" cy="15811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33E42D6-60B7-C72F-EEE8-6E5DF4AE0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376" y="3816302"/>
            <a:ext cx="843678" cy="896408"/>
          </a:xfrm>
          <a:prstGeom prst="rect">
            <a:avLst/>
          </a:prstGeom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51A72C95-B769-514B-7FDA-8DA9EF5A3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418162"/>
            <a:ext cx="115932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/>
              <a:t>These elements are provided for your use as you wish. Resize as needed.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4303F6-D587-F767-D9DF-36FC4B58B4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35960" y="1192973"/>
            <a:ext cx="6336702" cy="18637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08787A-0181-5FC9-37FB-0E8E30716F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7448" y="5232400"/>
            <a:ext cx="11064552" cy="147527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621D149-DB17-C7D3-D451-AF40DA64C4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7688" y="3324249"/>
            <a:ext cx="8904312" cy="11872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584E1E2-C756-C1C4-7A09-708744B6CC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5520" y="3696331"/>
            <a:ext cx="987798" cy="9791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textlvc</dc:creator>
  <cp:lastModifiedBy>Suzanne Grinnan</cp:lastModifiedBy>
  <cp:revision>28</cp:revision>
  <dcterms:created xsi:type="dcterms:W3CDTF">2009-07-08T09:29:49Z</dcterms:created>
  <dcterms:modified xsi:type="dcterms:W3CDTF">2024-03-15T18:54:19Z</dcterms:modified>
</cp:coreProperties>
</file>